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8" r:id="rId1"/>
  </p:sldMasterIdLst>
  <p:handoutMasterIdLst>
    <p:handoutMasterId r:id="rId17"/>
  </p:handoutMasterIdLst>
  <p:sldIdLst>
    <p:sldId id="260" r:id="rId2"/>
    <p:sldId id="293" r:id="rId3"/>
    <p:sldId id="304" r:id="rId4"/>
    <p:sldId id="319" r:id="rId5"/>
    <p:sldId id="307" r:id="rId6"/>
    <p:sldId id="318" r:id="rId7"/>
    <p:sldId id="308" r:id="rId8"/>
    <p:sldId id="295" r:id="rId9"/>
    <p:sldId id="312" r:id="rId10"/>
    <p:sldId id="314" r:id="rId11"/>
    <p:sldId id="315" r:id="rId12"/>
    <p:sldId id="316" r:id="rId13"/>
    <p:sldId id="317" r:id="rId14"/>
    <p:sldId id="303" r:id="rId15"/>
    <p:sldId id="261" r:id="rId16"/>
  </p:sldIdLst>
  <p:sldSz cx="9144000" cy="6858000" type="screen4x3"/>
  <p:notesSz cx="7010400" cy="92964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38" autoAdjust="0"/>
  </p:normalViewPr>
  <p:slideViewPr>
    <p:cSldViewPr>
      <p:cViewPr varScale="1">
        <p:scale>
          <a:sx n="75" d="100"/>
          <a:sy n="75" d="100"/>
        </p:scale>
        <p:origin x="102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e Maurais" userId="135b8a58-99db-4bba-a646-ffcaf83f31dc" providerId="ADAL" clId="{76A8D675-D70D-4EBB-8F17-78E0D1992EAB}"/>
    <pc:docChg chg="modSld">
      <pc:chgData name="Stephane Maurais" userId="135b8a58-99db-4bba-a646-ffcaf83f31dc" providerId="ADAL" clId="{76A8D675-D70D-4EBB-8F17-78E0D1992EAB}" dt="2020-08-18T13:36:13.041" v="154" actId="6549"/>
      <pc:docMkLst>
        <pc:docMk/>
      </pc:docMkLst>
      <pc:sldChg chg="modSp mod">
        <pc:chgData name="Stephane Maurais" userId="135b8a58-99db-4bba-a646-ffcaf83f31dc" providerId="ADAL" clId="{76A8D675-D70D-4EBB-8F17-78E0D1992EAB}" dt="2020-08-18T13:34:22.228" v="24" actId="20577"/>
        <pc:sldMkLst>
          <pc:docMk/>
          <pc:sldMk cId="0" sldId="307"/>
        </pc:sldMkLst>
        <pc:spChg chg="mod">
          <ac:chgData name="Stephane Maurais" userId="135b8a58-99db-4bba-a646-ffcaf83f31dc" providerId="ADAL" clId="{76A8D675-D70D-4EBB-8F17-78E0D1992EAB}" dt="2020-08-18T13:34:22.228" v="24" actId="20577"/>
          <ac:spMkLst>
            <pc:docMk/>
            <pc:sldMk cId="0" sldId="307"/>
            <ac:spMk id="3" creationId="{00000000-0000-0000-0000-000000000000}"/>
          </ac:spMkLst>
        </pc:spChg>
      </pc:sldChg>
      <pc:sldChg chg="modSp mod">
        <pc:chgData name="Stephane Maurais" userId="135b8a58-99db-4bba-a646-ffcaf83f31dc" providerId="ADAL" clId="{76A8D675-D70D-4EBB-8F17-78E0D1992EAB}" dt="2020-08-18T13:35:06.166" v="59" actId="6549"/>
        <pc:sldMkLst>
          <pc:docMk/>
          <pc:sldMk cId="0" sldId="308"/>
        </pc:sldMkLst>
        <pc:spChg chg="mod">
          <ac:chgData name="Stephane Maurais" userId="135b8a58-99db-4bba-a646-ffcaf83f31dc" providerId="ADAL" clId="{76A8D675-D70D-4EBB-8F17-78E0D1992EAB}" dt="2020-08-18T13:35:06.166" v="59" actId="6549"/>
          <ac:spMkLst>
            <pc:docMk/>
            <pc:sldMk cId="0" sldId="308"/>
            <ac:spMk id="65539" creationId="{00000000-0000-0000-0000-000000000000}"/>
          </ac:spMkLst>
        </pc:spChg>
      </pc:sldChg>
      <pc:sldChg chg="modSp mod">
        <pc:chgData name="Stephane Maurais" userId="135b8a58-99db-4bba-a646-ffcaf83f31dc" providerId="ADAL" clId="{76A8D675-D70D-4EBB-8F17-78E0D1992EAB}" dt="2020-08-18T13:35:37.608" v="103" actId="20577"/>
        <pc:sldMkLst>
          <pc:docMk/>
          <pc:sldMk cId="3278419783" sldId="314"/>
        </pc:sldMkLst>
        <pc:spChg chg="mod">
          <ac:chgData name="Stephane Maurais" userId="135b8a58-99db-4bba-a646-ffcaf83f31dc" providerId="ADAL" clId="{76A8D675-D70D-4EBB-8F17-78E0D1992EAB}" dt="2020-08-18T13:35:37.608" v="103" actId="20577"/>
          <ac:spMkLst>
            <pc:docMk/>
            <pc:sldMk cId="3278419783" sldId="314"/>
            <ac:spMk id="3" creationId="{1D8AFE1F-599D-4F72-87F8-5C23FB67D417}"/>
          </ac:spMkLst>
        </pc:spChg>
      </pc:sldChg>
      <pc:sldChg chg="modSp mod">
        <pc:chgData name="Stephane Maurais" userId="135b8a58-99db-4bba-a646-ffcaf83f31dc" providerId="ADAL" clId="{76A8D675-D70D-4EBB-8F17-78E0D1992EAB}" dt="2020-08-18T13:36:00.379" v="153" actId="20577"/>
        <pc:sldMkLst>
          <pc:docMk/>
          <pc:sldMk cId="2263278694" sldId="315"/>
        </pc:sldMkLst>
        <pc:spChg chg="mod">
          <ac:chgData name="Stephane Maurais" userId="135b8a58-99db-4bba-a646-ffcaf83f31dc" providerId="ADAL" clId="{76A8D675-D70D-4EBB-8F17-78E0D1992EAB}" dt="2020-08-18T13:36:00.379" v="153" actId="20577"/>
          <ac:spMkLst>
            <pc:docMk/>
            <pc:sldMk cId="2263278694" sldId="315"/>
            <ac:spMk id="3" creationId="{DFAAB99D-9CB4-4B8D-BF7D-7373F59B54BB}"/>
          </ac:spMkLst>
        </pc:spChg>
      </pc:sldChg>
      <pc:sldChg chg="modSp mod">
        <pc:chgData name="Stephane Maurais" userId="135b8a58-99db-4bba-a646-ffcaf83f31dc" providerId="ADAL" clId="{76A8D675-D70D-4EBB-8F17-78E0D1992EAB}" dt="2020-08-18T13:36:13.041" v="154" actId="6549"/>
        <pc:sldMkLst>
          <pc:docMk/>
          <pc:sldMk cId="2856170004" sldId="316"/>
        </pc:sldMkLst>
        <pc:spChg chg="mod">
          <ac:chgData name="Stephane Maurais" userId="135b8a58-99db-4bba-a646-ffcaf83f31dc" providerId="ADAL" clId="{76A8D675-D70D-4EBB-8F17-78E0D1992EAB}" dt="2020-08-18T13:36:13.041" v="154" actId="6549"/>
          <ac:spMkLst>
            <pc:docMk/>
            <pc:sldMk cId="2856170004" sldId="316"/>
            <ac:spMk id="3" creationId="{C7355B66-9E37-48B4-943A-F98D6F576319}"/>
          </ac:spMkLst>
        </pc:spChg>
      </pc:sldChg>
      <pc:sldChg chg="modSp mod">
        <pc:chgData name="Stephane Maurais" userId="135b8a58-99db-4bba-a646-ffcaf83f31dc" providerId="ADAL" clId="{76A8D675-D70D-4EBB-8F17-78E0D1992EAB}" dt="2020-08-18T13:34:52.503" v="58" actId="20577"/>
        <pc:sldMkLst>
          <pc:docMk/>
          <pc:sldMk cId="2735505768" sldId="318"/>
        </pc:sldMkLst>
        <pc:spChg chg="mod">
          <ac:chgData name="Stephane Maurais" userId="135b8a58-99db-4bba-a646-ffcaf83f31dc" providerId="ADAL" clId="{76A8D675-D70D-4EBB-8F17-78E0D1992EAB}" dt="2020-08-18T13:34:52.503" v="58" actId="20577"/>
          <ac:spMkLst>
            <pc:docMk/>
            <pc:sldMk cId="2735505768" sldId="318"/>
            <ac:spMk id="2" creationId="{D19C6055-4B97-4F94-84AA-FFC4FB0A2640}"/>
          </ac:spMkLst>
        </pc:spChg>
        <pc:spChg chg="mod">
          <ac:chgData name="Stephane Maurais" userId="135b8a58-99db-4bba-a646-ffcaf83f31dc" providerId="ADAL" clId="{76A8D675-D70D-4EBB-8F17-78E0D1992EAB}" dt="2020-08-18T13:34:38.163" v="43" actId="20577"/>
          <ac:spMkLst>
            <pc:docMk/>
            <pc:sldMk cId="2735505768" sldId="318"/>
            <ac:spMk id="3" creationId="{C8A85B5B-8195-45EB-9EA0-7B090F9A25F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2" tIns="46776" rIns="93552" bIns="4677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2" tIns="46776" rIns="93552" bIns="4677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2" tIns="46776" rIns="93552" bIns="4677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2" tIns="46776" rIns="93552" bIns="4677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pPr>
              <a:defRPr/>
            </a:pPr>
            <a:fld id="{830F617C-E025-459C-8D54-2E8C68070243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92990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rect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e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orme libre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Connecteur droit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11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12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13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56C6A29-A6E4-46FD-9846-2A7FB3C7498A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A2E48-555E-4386-AFB8-217105B928E0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AB299-41EF-462E-8E89-820C6CE4B481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5102225" y="1827213"/>
            <a:ext cx="3581400" cy="4114800"/>
          </a:xfrm>
        </p:spPr>
        <p:txBody>
          <a:bodyPr>
            <a:normAutofit/>
          </a:bodyPr>
          <a:lstStyle/>
          <a:p>
            <a:pPr lvl="0"/>
            <a:endParaRPr lang="fr-CA" noProof="0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145CB-EB64-49F4-A6AB-34CE9056745F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B28A9-DFDB-48B9-8142-FC36CC03EB85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EDABF5-7573-499E-AE65-BADC7B42E1F8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77B8-3D3A-4145-9E2E-CFF8A57C418E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FCD921-C88B-430A-8B2D-CC4E8303DE6D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3CA1E-E631-4A71-96B3-0F2C257D6B38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28A5-7DFE-4E25-A011-3300D653D77F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F34EFC-10F0-42A4-BC64-13B6D6E78CB2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rme libre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Triangle rect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13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AC1D435-3D1A-4A99-948B-BFA5B7B64D86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033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EBD62E8-15FB-4815-B881-F11523F48D3D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0" r:id="rId2"/>
    <p:sldLayoutId id="2147484218" r:id="rId3"/>
    <p:sldLayoutId id="2147484211" r:id="rId4"/>
    <p:sldLayoutId id="2147484219" r:id="rId5"/>
    <p:sldLayoutId id="2147484212" r:id="rId6"/>
    <p:sldLayoutId id="2147484213" r:id="rId7"/>
    <p:sldLayoutId id="2147484220" r:id="rId8"/>
    <p:sldLayoutId id="2147484221" r:id="rId9"/>
    <p:sldLayoutId id="2147484214" r:id="rId10"/>
    <p:sldLayoutId id="2147484215" r:id="rId11"/>
    <p:sldLayoutId id="214748421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maurais@alcoprevention.com" TargetMode="External"/><Relationship Id="rId2" Type="http://schemas.openxmlformats.org/officeDocument/2006/relationships/hyperlink" Target="http://www.alcopreventi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187450" y="1196975"/>
            <a:ext cx="7313613" cy="41148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pt-BR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pt-B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pt-BR" sz="3700" b="1" i="1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3700" b="1" i="1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3700" b="1" i="1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3700" b="1" i="1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CA" sz="4000" dirty="0">
                <a:solidFill>
                  <a:srgbClr val="FF0000"/>
                </a:solidFill>
                <a:effectLst/>
              </a:rPr>
              <a:t>Blow </a:t>
            </a:r>
            <a:r>
              <a:rPr lang="fr-CA" sz="4000" dirty="0" err="1">
                <a:solidFill>
                  <a:srgbClr val="FF0000"/>
                </a:solidFill>
                <a:effectLst/>
              </a:rPr>
              <a:t>before</a:t>
            </a:r>
            <a:r>
              <a:rPr lang="fr-CA" sz="4000" dirty="0">
                <a:solidFill>
                  <a:srgbClr val="FF0000"/>
                </a:solidFill>
                <a:effectLst/>
              </a:rPr>
              <a:t> </a:t>
            </a:r>
            <a:r>
              <a:rPr lang="fr-CA" sz="4000" dirty="0" err="1">
                <a:solidFill>
                  <a:srgbClr val="FF0000"/>
                </a:solidFill>
                <a:effectLst/>
              </a:rPr>
              <a:t>you</a:t>
            </a:r>
            <a:r>
              <a:rPr lang="fr-CA" sz="4000" dirty="0">
                <a:solidFill>
                  <a:srgbClr val="FF0000"/>
                </a:solidFill>
                <a:effectLst/>
              </a:rPr>
              <a:t> go…</a:t>
            </a:r>
            <a:r>
              <a:rPr lang="fr-CA" sz="4000" dirty="0" err="1">
                <a:solidFill>
                  <a:srgbClr val="FF0000"/>
                </a:solidFill>
                <a:effectLst/>
              </a:rPr>
              <a:t>Make</a:t>
            </a:r>
            <a:r>
              <a:rPr lang="fr-CA" sz="4000" dirty="0">
                <a:solidFill>
                  <a:srgbClr val="FF0000"/>
                </a:solidFill>
                <a:effectLst/>
              </a:rPr>
              <a:t> sure </a:t>
            </a:r>
            <a:r>
              <a:rPr lang="fr-CA" sz="4000" dirty="0" err="1">
                <a:solidFill>
                  <a:srgbClr val="FF0000"/>
                </a:solidFill>
                <a:effectLst/>
              </a:rPr>
              <a:t>your</a:t>
            </a:r>
            <a:r>
              <a:rPr lang="fr-CA" sz="4000" dirty="0">
                <a:solidFill>
                  <a:srgbClr val="FF0000"/>
                </a:solidFill>
                <a:effectLst/>
              </a:rPr>
              <a:t> </a:t>
            </a:r>
            <a:r>
              <a:rPr lang="fr-CA" sz="4000" dirty="0" err="1">
                <a:solidFill>
                  <a:srgbClr val="FF0000"/>
                </a:solidFill>
                <a:effectLst/>
              </a:rPr>
              <a:t>customers</a:t>
            </a:r>
            <a:r>
              <a:rPr lang="fr-CA" sz="4000" dirty="0">
                <a:solidFill>
                  <a:srgbClr val="FF0000"/>
                </a:solidFill>
                <a:effectLst/>
              </a:rPr>
              <a:t> are ok to drive…</a:t>
            </a:r>
          </a:p>
        </p:txBody>
      </p:sp>
      <p:pic>
        <p:nvPicPr>
          <p:cNvPr id="7172" name="Image 5" descr="C:\Users\Helene\Documents\Alco Prevention 2013 - 2014 - 2015\MADD\Logos Basse résolution\MADD Logo couleurs avec slog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1313" y="4868863"/>
            <a:ext cx="9493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ZoneTexte 6"/>
          <p:cNvSpPr txBox="1">
            <a:spLocks noChangeArrowheads="1"/>
          </p:cNvSpPr>
          <p:nvPr/>
        </p:nvSpPr>
        <p:spPr bwMode="auto">
          <a:xfrm>
            <a:off x="6097588" y="4149080"/>
            <a:ext cx="2003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A" sz="1600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  </a:t>
            </a:r>
            <a:r>
              <a:rPr lang="fr-CA" sz="1600" dirty="0"/>
              <a:t> </a:t>
            </a:r>
            <a:r>
              <a:rPr lang="fr-CA" sz="1600" dirty="0" err="1"/>
              <a:t>Proud</a:t>
            </a:r>
            <a:r>
              <a:rPr lang="fr-CA" sz="1600" dirty="0"/>
              <a:t> </a:t>
            </a:r>
            <a:r>
              <a:rPr lang="fr-CA" sz="1600" dirty="0" err="1"/>
              <a:t>partner</a:t>
            </a:r>
            <a:r>
              <a:rPr lang="fr-CA" sz="1600" dirty="0"/>
              <a:t>       	of</a:t>
            </a:r>
          </a:p>
        </p:txBody>
      </p:sp>
      <p:pic>
        <p:nvPicPr>
          <p:cNvPr id="8" name="Image 7" descr="DSC_85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781527"/>
            <a:ext cx="1964939" cy="2952328"/>
          </a:xfrm>
          <a:prstGeom prst="rect">
            <a:avLst/>
          </a:prstGeom>
        </p:spPr>
      </p:pic>
      <p:pic>
        <p:nvPicPr>
          <p:cNvPr id="3" name="Image 2" descr="Une image contenant dessin, alimentation&#10;&#10;Description générée automatiquement">
            <a:extLst>
              <a:ext uri="{FF2B5EF4-FFF2-40B4-BE49-F238E27FC236}">
                <a16:creationId xmlns:a16="http://schemas.microsoft.com/office/drawing/2014/main" id="{6A27D292-4A92-496F-9258-FC4A93B99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259" y="5294529"/>
            <a:ext cx="4528657" cy="150955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E7CDC1-F625-4C04-BE4A-DFB41E586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Events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8AFE1F-599D-4F72-87F8-5C23FB67D417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CA" dirty="0" err="1"/>
              <a:t>Liability</a:t>
            </a:r>
            <a:endParaRPr lang="fr-CA" dirty="0"/>
          </a:p>
          <a:p>
            <a:r>
              <a:rPr lang="fr-CA" dirty="0"/>
              <a:t>X-mas</a:t>
            </a:r>
          </a:p>
          <a:p>
            <a:r>
              <a:rPr lang="fr-CA" dirty="0"/>
              <a:t>Golf </a:t>
            </a:r>
          </a:p>
          <a:p>
            <a:r>
              <a:rPr lang="fr-CA" dirty="0"/>
              <a:t>Promote road </a:t>
            </a:r>
            <a:r>
              <a:rPr lang="fr-CA" dirty="0" err="1"/>
              <a:t>safety</a:t>
            </a:r>
            <a:endParaRPr lang="fr-CA" dirty="0"/>
          </a:p>
          <a:p>
            <a:r>
              <a:rPr lang="fr-CA" dirty="0"/>
              <a:t>Great </a:t>
            </a:r>
            <a:r>
              <a:rPr lang="fr-CA" dirty="0" err="1"/>
              <a:t>corporate</a:t>
            </a:r>
            <a:r>
              <a:rPr lang="fr-CA" dirty="0"/>
              <a:t> image</a:t>
            </a:r>
          </a:p>
          <a:p>
            <a:endParaRPr lang="fr-CA" dirty="0"/>
          </a:p>
        </p:txBody>
      </p:sp>
      <p:pic>
        <p:nvPicPr>
          <p:cNvPr id="6" name="Espace réservé de l'image en lign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2E1BF09F-B282-4BC4-8A5F-A17F733A0B0A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225" y="2690813"/>
            <a:ext cx="3581400" cy="2387600"/>
          </a:xfrm>
        </p:spPr>
      </p:pic>
    </p:spTree>
    <p:extLst>
      <p:ext uri="{BB962C8B-B14F-4D97-AF65-F5344CB8AC3E}">
        <p14:creationId xmlns:p14="http://schemas.microsoft.com/office/powerpoint/2010/main" val="3278419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2963BD-E3E3-4F44-B837-95EC8126B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Golf: the </a:t>
            </a:r>
            <a:r>
              <a:rPr lang="fr-CA" dirty="0" err="1"/>
              <a:t>alco</a:t>
            </a:r>
            <a:r>
              <a:rPr lang="fr-CA" dirty="0"/>
              <a:t> tee  !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AAB99D-9CB4-4B8D-BF7D-7373F59B54BB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CA" dirty="0"/>
              <a:t>A tee for the first </a:t>
            </a:r>
            <a:r>
              <a:rPr lang="fr-CA" dirty="0" err="1"/>
              <a:t>hole</a:t>
            </a:r>
            <a:r>
              <a:rPr lang="fr-CA" dirty="0"/>
              <a:t> and a </a:t>
            </a:r>
            <a:r>
              <a:rPr lang="fr-CA" dirty="0" err="1"/>
              <a:t>breathalyzer</a:t>
            </a:r>
            <a:r>
              <a:rPr lang="fr-CA" dirty="0"/>
              <a:t> for the 19th.. Hole</a:t>
            </a:r>
          </a:p>
          <a:p>
            <a:r>
              <a:rPr lang="fr-CA" dirty="0"/>
              <a:t>Something </a:t>
            </a:r>
            <a:r>
              <a:rPr lang="fr-CA" dirty="0" err="1"/>
              <a:t>different</a:t>
            </a:r>
            <a:r>
              <a:rPr lang="fr-CA" dirty="0"/>
              <a:t> </a:t>
            </a:r>
            <a:r>
              <a:rPr lang="fr-CA" dirty="0" err="1"/>
              <a:t>than</a:t>
            </a:r>
            <a:r>
              <a:rPr lang="fr-CA" dirty="0"/>
              <a:t> golf </a:t>
            </a:r>
            <a:r>
              <a:rPr lang="fr-CA" dirty="0" err="1"/>
              <a:t>balls</a:t>
            </a:r>
            <a:r>
              <a:rPr lang="fr-CA" dirty="0"/>
              <a:t>!</a:t>
            </a:r>
          </a:p>
          <a:p>
            <a:r>
              <a:rPr lang="fr-CA" dirty="0"/>
              <a:t>A good </a:t>
            </a:r>
            <a:r>
              <a:rPr lang="fr-CA" dirty="0" err="1"/>
              <a:t>way</a:t>
            </a:r>
            <a:r>
              <a:rPr lang="fr-CA" dirty="0"/>
              <a:t> to cover </a:t>
            </a:r>
            <a:r>
              <a:rPr lang="fr-CA" dirty="0" err="1"/>
              <a:t>liability</a:t>
            </a:r>
            <a:endParaRPr lang="fr-CA" dirty="0"/>
          </a:p>
          <a:p>
            <a:r>
              <a:rPr lang="fr-CA" dirty="0"/>
              <a:t>Very innovative</a:t>
            </a:r>
          </a:p>
        </p:txBody>
      </p:sp>
      <p:pic>
        <p:nvPicPr>
          <p:cNvPr id="6" name="Espace réservé de l'image en ligne 5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92D8D648-5315-4D2C-81CE-6A1C66A0C084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73" y="548680"/>
            <a:ext cx="2365228" cy="3060883"/>
          </a:xfrm>
        </p:spPr>
      </p:pic>
      <p:pic>
        <p:nvPicPr>
          <p:cNvPr id="5" name="Image 4" descr="Une image contenant assis, lotion, pose&#10;&#10;Description générée automatiquement">
            <a:extLst>
              <a:ext uri="{FF2B5EF4-FFF2-40B4-BE49-F238E27FC236}">
                <a16:creationId xmlns:a16="http://schemas.microsoft.com/office/drawing/2014/main" id="{136EF63C-7878-4AB6-9DC3-CDD1865703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468" y="4149080"/>
            <a:ext cx="3497995" cy="234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78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8EDCB2-F592-4B25-B244-31D3AD8F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Universities</a:t>
            </a:r>
            <a:r>
              <a:rPr lang="fr-CA" dirty="0"/>
              <a:t> and </a:t>
            </a:r>
            <a:r>
              <a:rPr lang="fr-CA" dirty="0" err="1"/>
              <a:t>colleges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355B66-9E37-48B4-943A-F98D6F576319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CA" dirty="0"/>
              <a:t>As a </a:t>
            </a:r>
            <a:r>
              <a:rPr lang="fr-CA" dirty="0" err="1"/>
              <a:t>welcome</a:t>
            </a:r>
            <a:r>
              <a:rPr lang="fr-CA" dirty="0"/>
              <a:t> package </a:t>
            </a:r>
            <a:r>
              <a:rPr lang="fr-CA" dirty="0" err="1"/>
              <a:t>beginning</a:t>
            </a:r>
            <a:r>
              <a:rPr lang="fr-CA" dirty="0"/>
              <a:t> of the </a:t>
            </a:r>
            <a:r>
              <a:rPr lang="fr-CA" dirty="0" err="1"/>
              <a:t>year</a:t>
            </a:r>
            <a:endParaRPr lang="fr-CA" dirty="0"/>
          </a:p>
          <a:p>
            <a:r>
              <a:rPr lang="fr-CA" dirty="0" err="1"/>
              <a:t>Sends</a:t>
            </a:r>
            <a:r>
              <a:rPr lang="fr-CA" dirty="0"/>
              <a:t> a positive message</a:t>
            </a:r>
          </a:p>
        </p:txBody>
      </p:sp>
      <p:pic>
        <p:nvPicPr>
          <p:cNvPr id="6" name="Espace réservé de l'image en ligne 5" descr="Une image contenant assis, lotion, pose, homme&#10;&#10;Description générée automatiquement">
            <a:extLst>
              <a:ext uri="{FF2B5EF4-FFF2-40B4-BE49-F238E27FC236}">
                <a16:creationId xmlns:a16="http://schemas.microsoft.com/office/drawing/2014/main" id="{59532A85-232A-4FE8-A6B6-43ADFAED9E5D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027" y="1827213"/>
            <a:ext cx="2931795" cy="4114800"/>
          </a:xfrm>
        </p:spPr>
      </p:pic>
    </p:spTree>
    <p:extLst>
      <p:ext uri="{BB962C8B-B14F-4D97-AF65-F5344CB8AC3E}">
        <p14:creationId xmlns:p14="http://schemas.microsoft.com/office/powerpoint/2010/main" val="2856170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58A011-CC27-4352-B5CA-1006EE997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err="1"/>
              <a:t>Wine</a:t>
            </a:r>
            <a:r>
              <a:rPr lang="fr-CA" dirty="0"/>
              <a:t>, </a:t>
            </a:r>
            <a:r>
              <a:rPr lang="fr-CA" dirty="0" err="1"/>
              <a:t>beer</a:t>
            </a:r>
            <a:r>
              <a:rPr lang="fr-CA" dirty="0"/>
              <a:t> and </a:t>
            </a:r>
            <a:r>
              <a:rPr lang="fr-CA" dirty="0" err="1"/>
              <a:t>food</a:t>
            </a:r>
            <a:r>
              <a:rPr lang="fr-CA" dirty="0"/>
              <a:t> </a:t>
            </a:r>
            <a:r>
              <a:rPr lang="fr-CA" dirty="0" err="1"/>
              <a:t>industry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A48B4C-ECCB-4C96-B0AF-16C1BDB6F8B2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CA" dirty="0" err="1"/>
              <a:t>Complementary</a:t>
            </a:r>
            <a:r>
              <a:rPr lang="fr-CA" dirty="0"/>
              <a:t> to </a:t>
            </a:r>
            <a:r>
              <a:rPr lang="fr-CA" dirty="0" err="1"/>
              <a:t>their</a:t>
            </a:r>
            <a:r>
              <a:rPr lang="fr-CA" dirty="0"/>
              <a:t> business</a:t>
            </a:r>
          </a:p>
          <a:p>
            <a:r>
              <a:rPr lang="fr-CA" dirty="0" err="1"/>
              <a:t>Get</a:t>
            </a:r>
            <a:r>
              <a:rPr lang="fr-CA" dirty="0"/>
              <a:t> a free </a:t>
            </a:r>
            <a:r>
              <a:rPr lang="fr-CA" dirty="0" err="1"/>
              <a:t>breathalyzer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a </a:t>
            </a:r>
            <a:r>
              <a:rPr lang="fr-CA" dirty="0" err="1"/>
              <a:t>bottle</a:t>
            </a:r>
            <a:r>
              <a:rPr lang="fr-CA" dirty="0"/>
              <a:t> of </a:t>
            </a:r>
            <a:r>
              <a:rPr lang="fr-CA" dirty="0" err="1"/>
              <a:t>wine</a:t>
            </a:r>
            <a:endParaRPr lang="fr-CA" dirty="0"/>
          </a:p>
          <a:p>
            <a:r>
              <a:rPr lang="fr-CA" dirty="0" err="1"/>
              <a:t>Sends</a:t>
            </a:r>
            <a:r>
              <a:rPr lang="fr-CA" dirty="0"/>
              <a:t> the right message Drink </a:t>
            </a:r>
            <a:r>
              <a:rPr lang="fr-CA" dirty="0" err="1"/>
              <a:t>responsibly</a:t>
            </a:r>
            <a:endParaRPr lang="fr-CA" dirty="0"/>
          </a:p>
        </p:txBody>
      </p:sp>
      <p:pic>
        <p:nvPicPr>
          <p:cNvPr id="6" name="Espace réservé de l'image en ligne 5" descr="Une image contenant bouteille, intérieur, alcool, alimentation&#10;&#10;Description générée automatiquement">
            <a:extLst>
              <a:ext uri="{FF2B5EF4-FFF2-40B4-BE49-F238E27FC236}">
                <a16:creationId xmlns:a16="http://schemas.microsoft.com/office/drawing/2014/main" id="{9E62026E-9C10-4F3D-8796-6AF34790BF19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225" y="2877344"/>
            <a:ext cx="3581400" cy="2014537"/>
          </a:xfrm>
        </p:spPr>
      </p:pic>
    </p:spTree>
    <p:extLst>
      <p:ext uri="{BB962C8B-B14F-4D97-AF65-F5344CB8AC3E}">
        <p14:creationId xmlns:p14="http://schemas.microsoft.com/office/powerpoint/2010/main" val="3604230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AlcoV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5040560" cy="2835315"/>
          </a:xfrm>
          <a:prstGeom prst="rect">
            <a:avLst/>
          </a:prstGeom>
        </p:spPr>
      </p:pic>
      <p:pic>
        <p:nvPicPr>
          <p:cNvPr id="3" name="Image 2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55DB8EDF-7090-4123-B0C0-F8DD972812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41741"/>
            <a:ext cx="6768752" cy="2482853"/>
          </a:xfrm>
          <a:prstGeom prst="rect">
            <a:avLst/>
          </a:prstGeom>
        </p:spPr>
      </p:pic>
      <p:pic>
        <p:nvPicPr>
          <p:cNvPr id="6" name="Image 5" descr="Une image contenant réfrigérateur, alimentation&#10;&#10;Description générée automatiquement">
            <a:extLst>
              <a:ext uri="{FF2B5EF4-FFF2-40B4-BE49-F238E27FC236}">
                <a16:creationId xmlns:a16="http://schemas.microsoft.com/office/drawing/2014/main" id="{C0DBFCED-9630-497A-A18F-5789B2EF47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94266"/>
            <a:ext cx="1659845" cy="202406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13309"/>
            <a:ext cx="8229600" cy="45259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fr-CA" sz="1800" dirty="0"/>
              <a:t>Alco Prevention Canada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fr-CA" sz="1800" dirty="0">
                <a:hlinkClick r:id="rId2"/>
              </a:rPr>
              <a:t>www.alcoprevention.com</a:t>
            </a:r>
            <a:endParaRPr lang="fr-CA" sz="1800" dirty="0"/>
          </a:p>
          <a:p>
            <a:pPr algn="ctr" eaLnBrk="1" hangingPunct="1">
              <a:buFont typeface="Wingdings" pitchFamily="2" charset="2"/>
              <a:buNone/>
            </a:pPr>
            <a:r>
              <a:rPr lang="fr-CA" sz="1800" dirty="0"/>
              <a:t>Product </a:t>
            </a:r>
            <a:r>
              <a:rPr lang="fr-CA" sz="1800" dirty="0" err="1"/>
              <a:t>number</a:t>
            </a:r>
            <a:r>
              <a:rPr lang="fr-CA" sz="1800" dirty="0"/>
              <a:t> APC 2008 </a:t>
            </a:r>
            <a:r>
              <a:rPr lang="fr-CA" sz="1800" dirty="0" err="1"/>
              <a:t>breathalyzer</a:t>
            </a:r>
            <a:endParaRPr lang="fr-CA" sz="1800" dirty="0"/>
          </a:p>
          <a:p>
            <a:pPr algn="ctr" eaLnBrk="1" hangingPunct="1">
              <a:buFont typeface="Wingdings" pitchFamily="2" charset="2"/>
              <a:buNone/>
            </a:pPr>
            <a:r>
              <a:rPr lang="fr-CA" sz="1800" dirty="0"/>
              <a:t>APC 2009 Alco tee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fr-CA" sz="2500" dirty="0"/>
              <a:t>Stephane Maurais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fr-CA" sz="2500" dirty="0"/>
              <a:t>514-838-0775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fr-CA" sz="2500" dirty="0">
                <a:hlinkClick r:id="rId3"/>
              </a:rPr>
              <a:t>smaurais@alcoprevention.com</a:t>
            </a:r>
            <a:endParaRPr lang="fr-CA" sz="2500" dirty="0"/>
          </a:p>
          <a:p>
            <a:pPr algn="ctr" eaLnBrk="1" hangingPunct="1">
              <a:buFont typeface="Wingdings" pitchFamily="2" charset="2"/>
              <a:buNone/>
            </a:pPr>
            <a:r>
              <a:rPr lang="fr-CA" sz="2500" dirty="0"/>
              <a:t>ASI 30166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7313612" cy="10366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CA" sz="3200" dirty="0">
                <a:solidFill>
                  <a:schemeClr val="tx2">
                    <a:lumMod val="75000"/>
                  </a:schemeClr>
                </a:solidFill>
                <a:effectLst/>
              </a:rPr>
              <a:t>Contact Info</a:t>
            </a:r>
          </a:p>
        </p:txBody>
      </p:sp>
      <p:pic>
        <p:nvPicPr>
          <p:cNvPr id="3" name="Image 2" descr="Une image contenant personne, homme, cravate, posant&#10;&#10;Description générée automatiquement">
            <a:extLst>
              <a:ext uri="{FF2B5EF4-FFF2-40B4-BE49-F238E27FC236}">
                <a16:creationId xmlns:a16="http://schemas.microsoft.com/office/drawing/2014/main" id="{2087C485-A8EF-43E6-AA53-A1A01909A0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1" y="4534560"/>
            <a:ext cx="1368151" cy="182185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z="4000" b="1" i="1" dirty="0" err="1"/>
              <a:t>Presentation</a:t>
            </a:r>
            <a:r>
              <a:rPr lang="fr-CA" sz="4000" b="1" i="1" dirty="0"/>
              <a:t>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2437" indent="-342900">
              <a:lnSpc>
                <a:spcPct val="80000"/>
              </a:lnSpc>
              <a:buAutoNum type="arabicPeriod"/>
            </a:pPr>
            <a:r>
              <a:rPr lang="en-US" sz="1800" b="1" dirty="0"/>
              <a:t>Who we are </a:t>
            </a:r>
          </a:p>
          <a:p>
            <a:pPr marL="452437" indent="-342900">
              <a:lnSpc>
                <a:spcPct val="80000"/>
              </a:lnSpc>
              <a:buAutoNum type="arabicPeriod"/>
            </a:pPr>
            <a:r>
              <a:rPr lang="en-US" sz="1800" b="1" dirty="0"/>
              <a:t>Unique promotional product: single use breathalyzer</a:t>
            </a:r>
          </a:p>
          <a:p>
            <a:pPr marL="452437" indent="-342900">
              <a:lnSpc>
                <a:spcPct val="80000"/>
              </a:lnSpc>
              <a:buAutoNum type="arabicPeriod"/>
            </a:pPr>
            <a:r>
              <a:rPr lang="en-US" sz="1800" b="1" dirty="0"/>
              <a:t>How it works</a:t>
            </a:r>
          </a:p>
          <a:p>
            <a:pPr marL="452437" indent="-342900">
              <a:lnSpc>
                <a:spcPct val="80000"/>
              </a:lnSpc>
              <a:buAutoNum type="arabicPeriod"/>
            </a:pPr>
            <a:r>
              <a:rPr lang="en-US" sz="1800" b="1" dirty="0"/>
              <a:t>Benefits</a:t>
            </a:r>
          </a:p>
          <a:p>
            <a:pPr marL="452437" indent="-342900">
              <a:lnSpc>
                <a:spcPct val="80000"/>
              </a:lnSpc>
              <a:buAutoNum type="arabicPeriod"/>
            </a:pPr>
            <a:r>
              <a:rPr lang="en-US" sz="1800" b="1" dirty="0"/>
              <a:t>Success stories</a:t>
            </a:r>
          </a:p>
          <a:p>
            <a:pPr marL="452437" indent="-342900">
              <a:lnSpc>
                <a:spcPct val="80000"/>
              </a:lnSpc>
              <a:buAutoNum type="arabicPeriod"/>
            </a:pPr>
            <a:r>
              <a:rPr lang="en-US" sz="1800" b="1" dirty="0"/>
              <a:t>Questions</a:t>
            </a:r>
            <a:endParaRPr lang="en-US" sz="1400" b="1" dirty="0"/>
          </a:p>
          <a:p>
            <a:pPr marL="452437" indent="-342900">
              <a:lnSpc>
                <a:spcPct val="80000"/>
              </a:lnSpc>
              <a:buFont typeface="+mj-lt"/>
              <a:buAutoNum type="arabicPeriod"/>
            </a:pPr>
            <a:endParaRPr lang="en-US" sz="1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12875"/>
            <a:ext cx="8229600" cy="4968875"/>
          </a:xfrm>
        </p:spPr>
        <p:txBody>
          <a:bodyPr/>
          <a:lstStyle/>
          <a:p>
            <a:pPr lvl="0"/>
            <a:r>
              <a:rPr lang="fr-CA" dirty="0"/>
              <a:t>31 </a:t>
            </a:r>
            <a:r>
              <a:rPr lang="fr-CA" dirty="0" err="1"/>
              <a:t>years</a:t>
            </a:r>
            <a:r>
              <a:rPr lang="fr-CA" dirty="0"/>
              <a:t> </a:t>
            </a:r>
          </a:p>
          <a:p>
            <a:pPr lvl="0"/>
            <a:r>
              <a:rPr lang="en-CA" dirty="0"/>
              <a:t>All about safety </a:t>
            </a:r>
          </a:p>
          <a:p>
            <a:pPr lvl="0"/>
            <a:r>
              <a:rPr lang="en-CA" dirty="0"/>
              <a:t>When you drink socially , what is your blood alcohol concentration ?</a:t>
            </a:r>
            <a:endParaRPr lang="fr-CA" dirty="0"/>
          </a:p>
          <a:p>
            <a:pPr lvl="0"/>
            <a:r>
              <a:rPr lang="en-CA" dirty="0"/>
              <a:t>You have a speedometer in your car for speed limit </a:t>
            </a:r>
            <a:endParaRPr lang="fr-CA" dirty="0"/>
          </a:p>
          <a:p>
            <a:pPr lvl="0"/>
            <a:r>
              <a:rPr lang="en-CA" dirty="0"/>
              <a:t>For alcohol you need a tool . You need a breathalyzer either single use or electronic</a:t>
            </a:r>
            <a:endParaRPr lang="fr-CA" dirty="0"/>
          </a:p>
          <a:p>
            <a:pPr eaLnBrk="1" hangingPunct="1">
              <a:lnSpc>
                <a:spcPct val="90000"/>
              </a:lnSpc>
            </a:pPr>
            <a:endParaRPr lang="pt-BR" sz="1600" b="1" dirty="0"/>
          </a:p>
          <a:p>
            <a:pPr eaLnBrk="1" hangingPunct="1">
              <a:lnSpc>
                <a:spcPct val="90000"/>
              </a:lnSpc>
            </a:pPr>
            <a:endParaRPr lang="pt-BR" sz="1600" b="1" dirty="0"/>
          </a:p>
          <a:p>
            <a:pPr eaLnBrk="1" hangingPunct="1">
              <a:lnSpc>
                <a:spcPct val="90000"/>
              </a:lnSpc>
            </a:pPr>
            <a:endParaRPr lang="pt-BR" sz="1600" b="1" dirty="0"/>
          </a:p>
          <a:p>
            <a:pPr eaLnBrk="1" hangingPunct="1">
              <a:lnSpc>
                <a:spcPct val="90000"/>
              </a:lnSpc>
            </a:pPr>
            <a:endParaRPr lang="pt-BR" sz="2500" b="1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7313612" cy="10366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sz="3200" dirty="0" err="1">
                <a:solidFill>
                  <a:schemeClr val="tx2">
                    <a:lumMod val="75000"/>
                  </a:schemeClr>
                </a:solidFill>
                <a:effectLst/>
              </a:rPr>
              <a:t>Who</a:t>
            </a:r>
            <a:r>
              <a:rPr lang="fr-CA" sz="3200" dirty="0"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fr-CA" sz="3200" dirty="0" err="1">
                <a:solidFill>
                  <a:schemeClr val="tx2">
                    <a:lumMod val="75000"/>
                  </a:schemeClr>
                </a:solidFill>
                <a:effectLst/>
              </a:rPr>
              <a:t>we</a:t>
            </a:r>
            <a:r>
              <a:rPr lang="fr-CA" sz="3200" dirty="0">
                <a:solidFill>
                  <a:schemeClr val="tx2">
                    <a:lumMod val="75000"/>
                  </a:schemeClr>
                </a:solidFill>
                <a:effectLst/>
              </a:rPr>
              <a:t> are ?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jeu&#10;&#10;Description générée automatiquement">
            <a:extLst>
              <a:ext uri="{FF2B5EF4-FFF2-40B4-BE49-F238E27FC236}">
                <a16:creationId xmlns:a16="http://schemas.microsoft.com/office/drawing/2014/main" id="{E42A5575-CD4E-4863-A8B7-2EDD035A34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92696"/>
            <a:ext cx="3609595" cy="5414392"/>
          </a:xfrm>
          <a:prstGeom prst="rect">
            <a:avLst/>
          </a:prstGeo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BEE115F0-8F6E-4C99-81A1-C615EAFB3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36" y="2204864"/>
            <a:ext cx="3924436" cy="313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06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200" dirty="0" err="1"/>
              <a:t>Why</a:t>
            </a:r>
            <a:r>
              <a:rPr lang="fr-CA" sz="3200" dirty="0"/>
              <a:t> </a:t>
            </a:r>
            <a:r>
              <a:rPr lang="fr-CA" sz="3200" dirty="0" err="1"/>
              <a:t>breathalyzers</a:t>
            </a:r>
            <a:r>
              <a:rPr lang="fr-CA" sz="3200" dirty="0"/>
              <a:t> are a good </a:t>
            </a:r>
            <a:r>
              <a:rPr lang="fr-CA" sz="3200" dirty="0" err="1"/>
              <a:t>idea</a:t>
            </a:r>
            <a:r>
              <a:rPr lang="fr-CA" sz="3200" dirty="0"/>
              <a:t>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endParaRPr lang="fr-CA" sz="1800" dirty="0"/>
          </a:p>
          <a:p>
            <a:r>
              <a:rPr lang="fr-CA" sz="1800" dirty="0"/>
              <a:t>Can </a:t>
            </a:r>
            <a:r>
              <a:rPr lang="fr-CA" sz="1800" dirty="0" err="1"/>
              <a:t>you</a:t>
            </a:r>
            <a:r>
              <a:rPr lang="fr-CA" sz="1800" dirty="0"/>
              <a:t> </a:t>
            </a:r>
            <a:r>
              <a:rPr lang="fr-CA" sz="1800" dirty="0" err="1"/>
              <a:t>afford</a:t>
            </a:r>
            <a:r>
              <a:rPr lang="fr-CA" sz="1800" dirty="0"/>
              <a:t> </a:t>
            </a:r>
            <a:r>
              <a:rPr lang="fr-CA" sz="1800" dirty="0" err="1"/>
              <a:t>criminal</a:t>
            </a:r>
            <a:r>
              <a:rPr lang="fr-CA" sz="1800" dirty="0"/>
              <a:t> record, fines, lose </a:t>
            </a:r>
            <a:r>
              <a:rPr lang="fr-CA" sz="1800" dirty="0" err="1"/>
              <a:t>your</a:t>
            </a:r>
            <a:r>
              <a:rPr lang="fr-CA" sz="1800" dirty="0"/>
              <a:t> job, </a:t>
            </a:r>
            <a:r>
              <a:rPr lang="fr-CA" sz="1800" dirty="0" err="1"/>
              <a:t>family</a:t>
            </a:r>
            <a:r>
              <a:rPr lang="fr-CA" sz="1800" dirty="0"/>
              <a:t> or </a:t>
            </a:r>
            <a:r>
              <a:rPr lang="fr-CA" sz="1800" dirty="0" err="1"/>
              <a:t>kill</a:t>
            </a:r>
            <a:r>
              <a:rPr lang="fr-CA" sz="1800" dirty="0"/>
              <a:t> </a:t>
            </a:r>
            <a:r>
              <a:rPr lang="fr-CA" sz="1800" dirty="0" err="1"/>
              <a:t>someone</a:t>
            </a:r>
            <a:r>
              <a:rPr lang="fr-CA" sz="1800" dirty="0"/>
              <a:t> ? </a:t>
            </a:r>
          </a:p>
          <a:p>
            <a:endParaRPr lang="fr-CA" sz="1800" dirty="0"/>
          </a:p>
          <a:p>
            <a:r>
              <a:rPr lang="fr-CA" sz="1800" dirty="0" err="1"/>
              <a:t>Many</a:t>
            </a:r>
            <a:r>
              <a:rPr lang="fr-CA" sz="1800" dirty="0"/>
              <a:t> people lose </a:t>
            </a:r>
            <a:r>
              <a:rPr lang="fr-CA" sz="1800" dirty="0" err="1"/>
              <a:t>their</a:t>
            </a:r>
            <a:r>
              <a:rPr lang="fr-CA" sz="1800" dirty="0"/>
              <a:t> </a:t>
            </a:r>
            <a:r>
              <a:rPr lang="fr-CA" sz="1800" dirty="0" err="1"/>
              <a:t>driving</a:t>
            </a:r>
            <a:r>
              <a:rPr lang="fr-CA" sz="1800" dirty="0"/>
              <a:t> </a:t>
            </a:r>
            <a:r>
              <a:rPr lang="fr-CA" sz="1800" dirty="0" err="1"/>
              <a:t>license</a:t>
            </a:r>
            <a:r>
              <a:rPr lang="fr-CA" sz="1800" dirty="0"/>
              <a:t> </a:t>
            </a:r>
            <a:r>
              <a:rPr lang="fr-CA" sz="1800" dirty="0" err="1"/>
              <a:t>every</a:t>
            </a:r>
            <a:r>
              <a:rPr lang="fr-CA" sz="1800" dirty="0"/>
              <a:t> </a:t>
            </a:r>
            <a:r>
              <a:rPr lang="fr-CA" sz="1800" dirty="0" err="1"/>
              <a:t>year</a:t>
            </a:r>
            <a:r>
              <a:rPr lang="fr-CA" sz="1800" dirty="0"/>
              <a:t>…</a:t>
            </a:r>
          </a:p>
          <a:p>
            <a:pPr marL="109537" indent="0">
              <a:buNone/>
            </a:pPr>
            <a:endParaRPr lang="fr-CA" sz="1800" dirty="0"/>
          </a:p>
          <a:p>
            <a:r>
              <a:rPr lang="fr-CA" sz="1800" dirty="0"/>
              <a:t>Most of </a:t>
            </a:r>
            <a:r>
              <a:rPr lang="fr-CA" sz="1800" dirty="0" err="1"/>
              <a:t>them</a:t>
            </a:r>
            <a:r>
              <a:rPr lang="fr-CA" sz="1800" dirty="0"/>
              <a:t> </a:t>
            </a:r>
            <a:r>
              <a:rPr lang="fr-CA" sz="1800" dirty="0" err="1"/>
              <a:t>were</a:t>
            </a:r>
            <a:r>
              <a:rPr lang="fr-CA" sz="1800" dirty="0"/>
              <a:t> </a:t>
            </a:r>
            <a:r>
              <a:rPr lang="fr-CA" sz="1800" dirty="0" err="1"/>
              <a:t>following</a:t>
            </a:r>
            <a:r>
              <a:rPr lang="fr-CA" sz="1800" dirty="0"/>
              <a:t> social </a:t>
            </a:r>
            <a:r>
              <a:rPr lang="fr-CA" sz="1800" dirty="0" err="1"/>
              <a:t>events</a:t>
            </a:r>
            <a:r>
              <a:rPr lang="fr-CA" sz="1800" dirty="0"/>
              <a:t>.</a:t>
            </a:r>
          </a:p>
          <a:p>
            <a:pPr marL="109537" indent="0">
              <a:buNone/>
            </a:pPr>
            <a:endParaRPr lang="fr-CA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19C6055-4B97-4F94-84AA-FFC4FB0A2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800" dirty="0"/>
              <a:t>Excellent to </a:t>
            </a:r>
            <a:r>
              <a:rPr lang="fr-CA" sz="2800" dirty="0" err="1"/>
              <a:t>convince</a:t>
            </a:r>
            <a:r>
              <a:rPr lang="fr-CA" sz="2800" dirty="0"/>
              <a:t> a </a:t>
            </a:r>
            <a:r>
              <a:rPr lang="fr-CA" sz="2800" dirty="0" err="1"/>
              <a:t>friend</a:t>
            </a:r>
            <a:r>
              <a:rPr lang="fr-CA" sz="2800" dirty="0"/>
              <a:t> not to drive. </a:t>
            </a:r>
          </a:p>
          <a:p>
            <a:r>
              <a:rPr lang="fr-CA" sz="2800" dirty="0" err="1"/>
              <a:t>Endorsed</a:t>
            </a:r>
            <a:r>
              <a:rPr lang="fr-CA" sz="2800" dirty="0"/>
              <a:t> by MADD as a good solution to </a:t>
            </a:r>
            <a:r>
              <a:rPr lang="fr-CA" sz="2800" dirty="0" err="1"/>
              <a:t>prevent</a:t>
            </a:r>
            <a:r>
              <a:rPr lang="fr-CA" sz="2800" dirty="0"/>
              <a:t> DUI.</a:t>
            </a:r>
          </a:p>
          <a:p>
            <a:r>
              <a:rPr lang="fr-CA" sz="2800" dirty="0" err="1"/>
              <a:t>Ethical</a:t>
            </a:r>
            <a:r>
              <a:rPr lang="fr-CA" sz="2800" dirty="0"/>
              <a:t> and </a:t>
            </a:r>
            <a:r>
              <a:rPr lang="fr-CA" sz="2800" dirty="0" err="1"/>
              <a:t>responsible</a:t>
            </a:r>
            <a:r>
              <a:rPr lang="fr-CA" sz="2800" dirty="0"/>
              <a:t>.</a:t>
            </a:r>
          </a:p>
          <a:p>
            <a:r>
              <a:rPr lang="fr-CA" sz="2800" dirty="0"/>
              <a:t>Great </a:t>
            </a:r>
            <a:r>
              <a:rPr lang="fr-CA" sz="2800" dirty="0" err="1"/>
              <a:t>corporate</a:t>
            </a:r>
            <a:r>
              <a:rPr lang="fr-CA" sz="2800" dirty="0"/>
              <a:t> image.</a:t>
            </a:r>
          </a:p>
          <a:p>
            <a:r>
              <a:rPr lang="fr-CA" sz="2800" dirty="0" err="1"/>
              <a:t>They</a:t>
            </a:r>
            <a:r>
              <a:rPr lang="fr-CA" sz="2800" dirty="0"/>
              <a:t> </a:t>
            </a:r>
            <a:r>
              <a:rPr lang="fr-CA" sz="2800" dirty="0" err="1"/>
              <a:t>save</a:t>
            </a:r>
            <a:r>
              <a:rPr lang="fr-CA" sz="2800" dirty="0"/>
              <a:t> </a:t>
            </a:r>
            <a:r>
              <a:rPr lang="fr-CA" sz="2800" dirty="0" err="1"/>
              <a:t>lives</a:t>
            </a:r>
            <a:r>
              <a:rPr lang="fr-CA" sz="2800" dirty="0"/>
              <a:t>.</a:t>
            </a:r>
          </a:p>
          <a:p>
            <a:r>
              <a:rPr lang="fr-CA" sz="2800" dirty="0"/>
              <a:t>67 % of </a:t>
            </a:r>
            <a:r>
              <a:rPr lang="fr-CA" sz="2800" dirty="0" err="1"/>
              <a:t>consumers</a:t>
            </a:r>
            <a:r>
              <a:rPr lang="fr-CA" sz="2800" dirty="0"/>
              <a:t> are </a:t>
            </a:r>
            <a:r>
              <a:rPr lang="fr-CA" sz="2800" dirty="0" err="1"/>
              <a:t>looking</a:t>
            </a:r>
            <a:r>
              <a:rPr lang="fr-CA" sz="2800" dirty="0"/>
              <a:t> for a </a:t>
            </a:r>
            <a:r>
              <a:rPr lang="fr-CA" sz="2800" dirty="0" err="1"/>
              <a:t>breathalyzer</a:t>
            </a:r>
            <a:r>
              <a:rPr lang="fr-CA" sz="2800" dirty="0"/>
              <a:t>.</a:t>
            </a:r>
          </a:p>
          <a:p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8A85B5B-8195-45EB-9EA0-7B090F9A2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Why</a:t>
            </a:r>
            <a:r>
              <a:rPr lang="fr-CA" dirty="0"/>
              <a:t> </a:t>
            </a:r>
            <a:r>
              <a:rPr lang="fr-CA" dirty="0" err="1"/>
              <a:t>breathalyzers</a:t>
            </a:r>
            <a:r>
              <a:rPr lang="fr-CA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735505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The single use </a:t>
            </a:r>
            <a:r>
              <a:rPr lang="fr-CA" dirty="0" err="1"/>
              <a:t>breathalyzer</a:t>
            </a:r>
            <a:endParaRPr lang="fr-CA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CA" sz="2400" dirty="0"/>
              <a:t>FDA </a:t>
            </a:r>
            <a:r>
              <a:rPr lang="fr-CA" sz="2400" dirty="0" err="1"/>
              <a:t>Certified</a:t>
            </a:r>
            <a:endParaRPr lang="fr-CA" sz="2400" dirty="0"/>
          </a:p>
          <a:p>
            <a:r>
              <a:rPr lang="fr-CA" sz="2400" dirty="0"/>
              <a:t>Packaging with </a:t>
            </a:r>
            <a:r>
              <a:rPr lang="fr-CA" sz="2400" dirty="0" err="1"/>
              <a:t>your</a:t>
            </a:r>
            <a:r>
              <a:rPr lang="fr-CA" sz="2400" dirty="0"/>
              <a:t> logo</a:t>
            </a:r>
          </a:p>
          <a:p>
            <a:r>
              <a:rPr lang="fr-CA" sz="2400" dirty="0"/>
              <a:t>1-5-10  packs</a:t>
            </a:r>
          </a:p>
          <a:p>
            <a:r>
              <a:rPr lang="fr-CA" sz="2400" dirty="0"/>
              <a:t>On the </a:t>
            </a:r>
            <a:r>
              <a:rPr lang="fr-CA" sz="2400" dirty="0" err="1"/>
              <a:t>same</a:t>
            </a:r>
            <a:r>
              <a:rPr lang="fr-CA" sz="2400" dirty="0"/>
              <a:t> tester, </a:t>
            </a:r>
            <a:r>
              <a:rPr lang="fr-CA" sz="2400" dirty="0" err="1"/>
              <a:t>it</a:t>
            </a:r>
            <a:r>
              <a:rPr lang="fr-CA" sz="2400" dirty="0"/>
              <a:t> has a 0.02 and 0.05 and 0,08 line. There </a:t>
            </a:r>
            <a:r>
              <a:rPr lang="fr-CA" sz="2400" dirty="0" err="1"/>
              <a:t>is</a:t>
            </a:r>
            <a:r>
              <a:rPr lang="fr-CA" sz="2400" dirty="0"/>
              <a:t> a </a:t>
            </a:r>
            <a:r>
              <a:rPr lang="fr-CA" sz="2400" dirty="0" err="1"/>
              <a:t>color</a:t>
            </a:r>
            <a:r>
              <a:rPr lang="fr-CA" sz="2400" dirty="0"/>
              <a:t> to </a:t>
            </a:r>
            <a:r>
              <a:rPr lang="fr-CA" sz="2400" dirty="0" err="1"/>
              <a:t>each</a:t>
            </a:r>
            <a:r>
              <a:rPr lang="fr-CA" sz="2400" dirty="0"/>
              <a:t> BAC </a:t>
            </a:r>
            <a:r>
              <a:rPr lang="fr-CA" sz="2400" dirty="0" err="1"/>
              <a:t>limit</a:t>
            </a:r>
            <a:r>
              <a:rPr lang="fr-CA" sz="2400" dirty="0"/>
              <a:t>. </a:t>
            </a:r>
          </a:p>
        </p:txBody>
      </p:sp>
      <p:pic>
        <p:nvPicPr>
          <p:cNvPr id="2050" name="Picture 2" descr="C:\Users\Stephane\OneDrive\photos\Alco-Grad_bu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573016"/>
            <a:ext cx="1600889" cy="2509243"/>
          </a:xfrm>
          <a:prstGeom prst="rect">
            <a:avLst/>
          </a:prstGeom>
          <a:noFill/>
        </p:spPr>
      </p:pic>
      <p:pic>
        <p:nvPicPr>
          <p:cNvPr id="7" name="Image 6" descr="DSC_75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556792"/>
            <a:ext cx="2520280" cy="1704020"/>
          </a:xfrm>
          <a:prstGeom prst="rect">
            <a:avLst/>
          </a:prstGeom>
        </p:spPr>
      </p:pic>
      <p:pic>
        <p:nvPicPr>
          <p:cNvPr id="3" name="Image 2" descr="Une image contenant jeu&#10;&#10;Description générée automatiquement">
            <a:extLst>
              <a:ext uri="{FF2B5EF4-FFF2-40B4-BE49-F238E27FC236}">
                <a16:creationId xmlns:a16="http://schemas.microsoft.com/office/drawing/2014/main" id="{F18B512E-F156-444C-8275-C219181ED4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37098"/>
            <a:ext cx="2012851" cy="301927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How to use </a:t>
            </a:r>
            <a:r>
              <a:rPr lang="fr-CA" dirty="0" err="1"/>
              <a:t>it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085184"/>
            <a:ext cx="4040188" cy="1087016"/>
          </a:xfrm>
        </p:spPr>
        <p:txBody>
          <a:bodyPr/>
          <a:lstStyle/>
          <a:p>
            <a:r>
              <a:rPr lang="en-US" sz="1800" b="0" dirty="0"/>
              <a:t>Push the two ends of the tube to break the security foil.</a:t>
            </a:r>
            <a:endParaRPr lang="fr-CA" sz="18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4869160"/>
            <a:ext cx="4041775" cy="1303040"/>
          </a:xfrm>
        </p:spPr>
        <p:txBody>
          <a:bodyPr/>
          <a:lstStyle/>
          <a:p>
            <a:r>
              <a:rPr lang="fr-CA" sz="1800" dirty="0"/>
              <a:t>Blow 10 seconds and </a:t>
            </a:r>
            <a:r>
              <a:rPr lang="fr-CA" sz="1800" dirty="0" err="1"/>
              <a:t>see</a:t>
            </a:r>
            <a:r>
              <a:rPr lang="fr-CA" sz="1800" dirty="0"/>
              <a:t> </a:t>
            </a:r>
            <a:r>
              <a:rPr lang="fr-CA" sz="1800" dirty="0" err="1"/>
              <a:t>what</a:t>
            </a:r>
            <a:r>
              <a:rPr lang="fr-CA" sz="1800" dirty="0"/>
              <a:t> </a:t>
            </a:r>
            <a:r>
              <a:rPr lang="fr-CA" sz="1800" dirty="0" err="1"/>
              <a:t>colors</a:t>
            </a:r>
            <a:r>
              <a:rPr lang="fr-CA" sz="1800" dirty="0"/>
              <a:t> are the </a:t>
            </a:r>
            <a:r>
              <a:rPr lang="fr-CA" sz="1800" dirty="0" err="1"/>
              <a:t>crystals</a:t>
            </a:r>
            <a:r>
              <a:rPr lang="fr-CA" sz="1800" dirty="0"/>
              <a:t>. </a:t>
            </a:r>
            <a:r>
              <a:rPr lang="fr-CA" sz="1800" dirty="0" err="1"/>
              <a:t>Each</a:t>
            </a:r>
            <a:r>
              <a:rPr lang="fr-CA" sz="1800" dirty="0"/>
              <a:t> </a:t>
            </a:r>
            <a:r>
              <a:rPr lang="fr-CA" sz="1800" dirty="0" err="1"/>
              <a:t>color</a:t>
            </a:r>
            <a:r>
              <a:rPr lang="fr-CA" sz="1800" dirty="0"/>
              <a:t> corresponds to 0.02 or 0.05 or 0.08</a:t>
            </a:r>
          </a:p>
        </p:txBody>
      </p:sp>
      <p:pic>
        <p:nvPicPr>
          <p:cNvPr id="12" name="Espace réservé du contenu 11" descr="10-s (1)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508104" y="1196752"/>
            <a:ext cx="2376264" cy="1440160"/>
          </a:xfrm>
        </p:spPr>
      </p:pic>
      <p:pic>
        <p:nvPicPr>
          <p:cNvPr id="11" name="Espace réservé du contenu 10" descr="rece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115616" y="2276872"/>
            <a:ext cx="2880320" cy="1872208"/>
          </a:xfrm>
        </p:spPr>
      </p:pic>
      <p:pic>
        <p:nvPicPr>
          <p:cNvPr id="13" name="Image 12" descr="ska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2780928"/>
            <a:ext cx="2376264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9CBAB6-4D31-484B-B7CA-A2C4051CC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14" y="344487"/>
            <a:ext cx="7313612" cy="1143000"/>
          </a:xfrm>
        </p:spPr>
        <p:txBody>
          <a:bodyPr>
            <a:normAutofit fontScale="90000"/>
          </a:bodyPr>
          <a:lstStyle/>
          <a:p>
            <a:r>
              <a:rPr lang="fr-CA" dirty="0" err="1"/>
              <a:t>Success</a:t>
            </a:r>
            <a:r>
              <a:rPr lang="fr-CA" dirty="0"/>
              <a:t> stories: Car dealers and </a:t>
            </a:r>
            <a:r>
              <a:rPr lang="fr-CA" dirty="0" err="1"/>
              <a:t>manufacturers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E8DBD6-822B-4582-AE6D-5556F562570D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CA" dirty="0" err="1"/>
              <a:t>Give</a:t>
            </a:r>
            <a:r>
              <a:rPr lang="fr-CA" dirty="0"/>
              <a:t> </a:t>
            </a:r>
            <a:r>
              <a:rPr lang="fr-CA" dirty="0" err="1"/>
              <a:t>away</a:t>
            </a:r>
            <a:endParaRPr lang="fr-CA" dirty="0"/>
          </a:p>
          <a:p>
            <a:r>
              <a:rPr lang="fr-CA" dirty="0" err="1"/>
              <a:t>When</a:t>
            </a:r>
            <a:r>
              <a:rPr lang="fr-CA" dirty="0"/>
              <a:t> </a:t>
            </a:r>
            <a:r>
              <a:rPr lang="fr-CA" dirty="0" err="1"/>
              <a:t>you</a:t>
            </a:r>
            <a:r>
              <a:rPr lang="fr-CA" dirty="0"/>
              <a:t> </a:t>
            </a:r>
            <a:r>
              <a:rPr lang="fr-CA" dirty="0" err="1"/>
              <a:t>buy</a:t>
            </a:r>
            <a:r>
              <a:rPr lang="fr-CA" dirty="0"/>
              <a:t> a car.</a:t>
            </a:r>
          </a:p>
          <a:p>
            <a:r>
              <a:rPr lang="fr-CA" dirty="0" err="1"/>
              <a:t>Glove</a:t>
            </a:r>
            <a:r>
              <a:rPr lang="fr-CA" dirty="0"/>
              <a:t> </a:t>
            </a:r>
            <a:r>
              <a:rPr lang="fr-CA" dirty="0" err="1"/>
              <a:t>dept</a:t>
            </a:r>
            <a:r>
              <a:rPr lang="fr-CA" dirty="0"/>
              <a:t>.</a:t>
            </a:r>
          </a:p>
          <a:p>
            <a:r>
              <a:rPr lang="fr-CA" dirty="0" err="1"/>
              <a:t>With</a:t>
            </a:r>
            <a:r>
              <a:rPr lang="fr-CA" dirty="0"/>
              <a:t> a service(tire, </a:t>
            </a:r>
            <a:r>
              <a:rPr lang="fr-CA" dirty="0" err="1"/>
              <a:t>oil</a:t>
            </a:r>
            <a:r>
              <a:rPr lang="fr-CA" dirty="0"/>
              <a:t> change </a:t>
            </a:r>
            <a:r>
              <a:rPr lang="fr-CA" dirty="0" err="1"/>
              <a:t>etc</a:t>
            </a:r>
            <a:r>
              <a:rPr lang="fr-CA" dirty="0"/>
              <a:t>)</a:t>
            </a:r>
          </a:p>
          <a:p>
            <a:r>
              <a:rPr lang="fr-CA" dirty="0"/>
              <a:t>Gift </a:t>
            </a:r>
            <a:r>
              <a:rPr lang="fr-CA" dirty="0" err="1"/>
              <a:t>when</a:t>
            </a:r>
            <a:r>
              <a:rPr lang="fr-CA" dirty="0"/>
              <a:t> </a:t>
            </a:r>
            <a:r>
              <a:rPr lang="fr-CA" dirty="0" err="1"/>
              <a:t>visiting</a:t>
            </a:r>
            <a:r>
              <a:rPr lang="fr-CA" dirty="0"/>
              <a:t> a dealer</a:t>
            </a:r>
          </a:p>
        </p:txBody>
      </p:sp>
      <p:pic>
        <p:nvPicPr>
          <p:cNvPr id="7" name="Espace réservé de l'image en ligne 6" descr="Une image contenant intérieur, assis, réfrigérateur, différent&#10;&#10;Description générée automatiquement">
            <a:extLst>
              <a:ext uri="{FF2B5EF4-FFF2-40B4-BE49-F238E27FC236}">
                <a16:creationId xmlns:a16="http://schemas.microsoft.com/office/drawing/2014/main" id="{A9085D27-54FE-43C8-8162-741C1A620C96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224" y="1560512"/>
            <a:ext cx="3862263" cy="4604791"/>
          </a:xfrm>
        </p:spPr>
      </p:pic>
    </p:spTree>
    <p:extLst>
      <p:ext uri="{BB962C8B-B14F-4D97-AF65-F5344CB8AC3E}">
        <p14:creationId xmlns:p14="http://schemas.microsoft.com/office/powerpoint/2010/main" val="19350426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26718</TotalTime>
  <Words>390</Words>
  <Application>Microsoft Office PowerPoint</Application>
  <PresentationFormat>Affichage à l'écran (4:3)</PresentationFormat>
  <Paragraphs>75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Lucida Sans Unicode</vt:lpstr>
      <vt:lpstr>Tahoma</vt:lpstr>
      <vt:lpstr>Verdana</vt:lpstr>
      <vt:lpstr>Wingdings</vt:lpstr>
      <vt:lpstr>Wingdings 2</vt:lpstr>
      <vt:lpstr>Wingdings 3</vt:lpstr>
      <vt:lpstr>Rotonde</vt:lpstr>
      <vt:lpstr>Blow before you go…Make sure your customers are ok to drive…</vt:lpstr>
      <vt:lpstr>Presentation </vt:lpstr>
      <vt:lpstr>Who we are ? </vt:lpstr>
      <vt:lpstr>Présentation PowerPoint</vt:lpstr>
      <vt:lpstr>Why breathalyzers are a good idea…</vt:lpstr>
      <vt:lpstr>Why breathalyzers ?</vt:lpstr>
      <vt:lpstr>The single use breathalyzer</vt:lpstr>
      <vt:lpstr>How to use it</vt:lpstr>
      <vt:lpstr>Success stories: Car dealers and manufacturers</vt:lpstr>
      <vt:lpstr>Events</vt:lpstr>
      <vt:lpstr>Golf: the alco tee  !</vt:lpstr>
      <vt:lpstr>Universities and colleges</vt:lpstr>
      <vt:lpstr>Wine, beer and food industry</vt:lpstr>
      <vt:lpstr>Présentation PowerPoint</vt:lpstr>
      <vt:lpstr>Contact Info</vt:lpstr>
    </vt:vector>
  </TitlesOfParts>
  <Company>College Montmorency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ALCOTEST QUÉBEC Inc.</dc:title>
  <dc:creator>Projet Portables Enseignants</dc:creator>
  <cp:lastModifiedBy>Stephane Maurais</cp:lastModifiedBy>
  <cp:revision>249</cp:revision>
  <cp:lastPrinted>2020-08-17T12:11:46Z</cp:lastPrinted>
  <dcterms:created xsi:type="dcterms:W3CDTF">2004-09-16T17:31:06Z</dcterms:created>
  <dcterms:modified xsi:type="dcterms:W3CDTF">2020-08-18T13:36:19Z</dcterms:modified>
</cp:coreProperties>
</file>