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61" r:id="rId2"/>
    <p:sldId id="257" r:id="rId3"/>
    <p:sldId id="258" r:id="rId4"/>
    <p:sldId id="256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7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5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8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1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9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0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9E3A-642C-428B-9D93-A8410EAD3E1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85C16-C4F0-4E18-B542-3B957C0C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8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14" y="0"/>
            <a:ext cx="5944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57" y="0"/>
            <a:ext cx="5945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16" y="0"/>
            <a:ext cx="5940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52" y="990600"/>
            <a:ext cx="450189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14" y="0"/>
            <a:ext cx="5944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Pioneer Balloon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Jenkins</dc:creator>
  <cp:lastModifiedBy>Mark Jenkins</cp:lastModifiedBy>
  <cp:revision>2</cp:revision>
  <dcterms:created xsi:type="dcterms:W3CDTF">2020-08-26T16:16:22Z</dcterms:created>
  <dcterms:modified xsi:type="dcterms:W3CDTF">2020-08-27T15:12:22Z</dcterms:modified>
</cp:coreProperties>
</file>